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310" r:id="rId3"/>
    <p:sldId id="257" r:id="rId4"/>
    <p:sldId id="267" r:id="rId5"/>
    <p:sldId id="258" r:id="rId6"/>
    <p:sldId id="311" r:id="rId7"/>
    <p:sldId id="316" r:id="rId8"/>
    <p:sldId id="314" r:id="rId9"/>
    <p:sldId id="268" r:id="rId10"/>
    <p:sldId id="260" r:id="rId11"/>
    <p:sldId id="261" r:id="rId12"/>
    <p:sldId id="262" r:id="rId13"/>
    <p:sldId id="312" r:id="rId14"/>
    <p:sldId id="313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16247"/>
    <a:srgbClr val="F7A19F"/>
    <a:srgbClr val="F6908E"/>
    <a:srgbClr val="FAC3C2"/>
    <a:srgbClr val="FCDDDC"/>
    <a:srgbClr val="C8DB53"/>
    <a:srgbClr val="D3E273"/>
    <a:srgbClr val="35BEA7"/>
    <a:srgbClr val="A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2184"/>
        <p:guide pos="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69371"/>
            <a:ext cx="8212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790" y="17113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0622" y="1704868"/>
            <a:ext cx="111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I see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5790" y="23829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8582" y="30978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412" y="3089194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Moon is bright tonight.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0622" y="2391626"/>
            <a:ext cx="29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Does your town have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5790" y="3983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70621" y="3977295"/>
            <a:ext cx="4742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a big temple in the town.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5790" y="51333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0621" y="5142039"/>
            <a:ext cx="235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Is your mother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8E078-C46E-46BF-8262-C7A0548B30DB}"/>
              </a:ext>
            </a:extLst>
          </p:cNvPr>
          <p:cNvSpPr txBox="1"/>
          <p:nvPr/>
        </p:nvSpPr>
        <p:spPr>
          <a:xfrm>
            <a:off x="3357418" y="17113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dog, I will run away.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3444B-4777-413C-AEFE-A7442E8C2D32}"/>
              </a:ext>
            </a:extLst>
          </p:cNvPr>
          <p:cNvSpPr txBox="1"/>
          <p:nvPr/>
        </p:nvSpPr>
        <p:spPr>
          <a:xfrm>
            <a:off x="3341199" y="17113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dog, I will run away.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8288F-FD54-43EA-8B6E-EE2B82B72741}"/>
              </a:ext>
            </a:extLst>
          </p:cNvPr>
          <p:cNvSpPr txBox="1"/>
          <p:nvPr/>
        </p:nvSpPr>
        <p:spPr>
          <a:xfrm>
            <a:off x="5140036" y="2396152"/>
            <a:ext cx="299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 gallery?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C6467-E77E-4061-9A6C-0728D101706B}"/>
              </a:ext>
            </a:extLst>
          </p:cNvPr>
          <p:cNvSpPr txBox="1"/>
          <p:nvPr/>
        </p:nvSpPr>
        <p:spPr>
          <a:xfrm>
            <a:off x="5140034" y="2380191"/>
            <a:ext cx="2396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art gallery?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18E6C-761C-48DE-967B-D7B2D27BAEC9}"/>
              </a:ext>
            </a:extLst>
          </p:cNvPr>
          <p:cNvSpPr txBox="1"/>
          <p:nvPr/>
        </p:nvSpPr>
        <p:spPr>
          <a:xfrm>
            <a:off x="2470620" y="3081310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Moon is bright tonight.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C9BDCB-1A9A-44CF-9141-933B414DD35C}"/>
              </a:ext>
            </a:extLst>
          </p:cNvPr>
          <p:cNvSpPr txBox="1"/>
          <p:nvPr/>
        </p:nvSpPr>
        <p:spPr>
          <a:xfrm>
            <a:off x="2520623" y="444521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temple is very old.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7F9C40-1A2E-43DC-85C6-C1CC7E408DD5}"/>
              </a:ext>
            </a:extLst>
          </p:cNvPr>
          <p:cNvSpPr txBox="1"/>
          <p:nvPr/>
        </p:nvSpPr>
        <p:spPr>
          <a:xfrm>
            <a:off x="2462512" y="4453868"/>
            <a:ext cx="3195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temple is very old.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8A2CE-10BB-406E-9177-BD4C5D881012}"/>
              </a:ext>
            </a:extLst>
          </p:cNvPr>
          <p:cNvSpPr txBox="1"/>
          <p:nvPr/>
        </p:nvSpPr>
        <p:spPr>
          <a:xfrm>
            <a:off x="2462512" y="5698897"/>
            <a:ext cx="2746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 No, she isn’t. She’s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8B396E-6A6E-4949-A4EF-72A4C7FA5825}"/>
              </a:ext>
            </a:extLst>
          </p:cNvPr>
          <p:cNvSpPr txBox="1"/>
          <p:nvPr/>
        </p:nvSpPr>
        <p:spPr>
          <a:xfrm>
            <a:off x="4572000" y="5142039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teacher?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6AF5A-DB30-44CC-9AFF-D50AEB0D6806}"/>
              </a:ext>
            </a:extLst>
          </p:cNvPr>
          <p:cNvSpPr txBox="1"/>
          <p:nvPr/>
        </p:nvSpPr>
        <p:spPr>
          <a:xfrm>
            <a:off x="4571999" y="5142038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teacher?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D46261-4AD7-44F8-9AAE-ABCEC5659A28}"/>
              </a:ext>
            </a:extLst>
          </p:cNvPr>
          <p:cNvSpPr txBox="1"/>
          <p:nvPr/>
        </p:nvSpPr>
        <p:spPr>
          <a:xfrm>
            <a:off x="5010728" y="5693173"/>
            <a:ext cx="2202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artist.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EB055D-14BD-4A02-8C3B-641604379646}"/>
              </a:ext>
            </a:extLst>
          </p:cNvPr>
          <p:cNvSpPr txBox="1"/>
          <p:nvPr/>
        </p:nvSpPr>
        <p:spPr>
          <a:xfrm>
            <a:off x="5010728" y="5686584"/>
            <a:ext cx="158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artist.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57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813" y="169371"/>
            <a:ext cx="764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correct form of each verb in brackets.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707" y="12333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3536" y="1143044"/>
            <a:ext cx="819046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_______ an airport here, it (be) _______ 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707" y="23414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538" y="2276174"/>
            <a:ext cx="8076161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_______ the environment if they (reuse) _______ old items.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705" y="34797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3535" y="3399354"/>
            <a:ext cx="8255119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 _______ trees, our school (be) _______  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707" y="428116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3539" y="4215932"/>
            <a:ext cx="80761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_______ enough food, we (be) _______ hungry.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8705" y="53978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3536" y="5406523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_______ hungry, we (be) _______ tired.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73B3CF-6180-4C8C-ACC8-6EB52372D71E}"/>
              </a:ext>
            </a:extLst>
          </p:cNvPr>
          <p:cNvSpPr txBox="1"/>
          <p:nvPr/>
        </p:nvSpPr>
        <p:spPr>
          <a:xfrm>
            <a:off x="953533" y="1149520"/>
            <a:ext cx="7959558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</a:t>
            </a:r>
            <a:r>
              <a:rPr lang="en-US" sz="2400" dirty="0">
                <a:solidFill>
                  <a:srgbClr val="00B050"/>
                </a:solidFill>
              </a:rPr>
              <a:t>build</a:t>
            </a:r>
            <a:r>
              <a:rPr lang="en-US" sz="2400" dirty="0"/>
              <a:t> an airport here, it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FB9EDB-8621-4472-AD18-8C519D7670B5}"/>
              </a:ext>
            </a:extLst>
          </p:cNvPr>
          <p:cNvSpPr txBox="1"/>
          <p:nvPr/>
        </p:nvSpPr>
        <p:spPr>
          <a:xfrm>
            <a:off x="953533" y="2272700"/>
            <a:ext cx="7857958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</a:t>
            </a:r>
            <a:r>
              <a:rPr lang="en-US" sz="2400" dirty="0">
                <a:solidFill>
                  <a:srgbClr val="00B050"/>
                </a:solidFill>
              </a:rPr>
              <a:t>will save</a:t>
            </a:r>
            <a:r>
              <a:rPr lang="en-US" sz="2400" dirty="0"/>
              <a:t> the environment if they (reuse) </a:t>
            </a:r>
            <a:r>
              <a:rPr lang="en-US" sz="2400" dirty="0">
                <a:solidFill>
                  <a:srgbClr val="00B050"/>
                </a:solidFill>
              </a:rPr>
              <a:t>reuse</a:t>
            </a:r>
            <a:r>
              <a:rPr lang="en-US" sz="2400" dirty="0"/>
              <a:t> old items.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3B6AB-2E27-4D16-9850-AF5B9A69D8A0}"/>
              </a:ext>
            </a:extLst>
          </p:cNvPr>
          <p:cNvSpPr txBox="1"/>
          <p:nvPr/>
        </p:nvSpPr>
        <p:spPr>
          <a:xfrm>
            <a:off x="953535" y="3399217"/>
            <a:ext cx="8255119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 </a:t>
            </a:r>
            <a:r>
              <a:rPr lang="en-US" sz="2400" dirty="0">
                <a:solidFill>
                  <a:srgbClr val="00B050"/>
                </a:solidFill>
              </a:rPr>
              <a:t>grow</a:t>
            </a:r>
            <a:r>
              <a:rPr lang="en-US" sz="2400" dirty="0"/>
              <a:t> trees, our school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 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7F917-2D91-44D9-95B6-8312572436F6}"/>
              </a:ext>
            </a:extLst>
          </p:cNvPr>
          <p:cNvSpPr txBox="1"/>
          <p:nvPr/>
        </p:nvSpPr>
        <p:spPr>
          <a:xfrm>
            <a:off x="953532" y="4211308"/>
            <a:ext cx="8346331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</a:t>
            </a:r>
            <a:r>
              <a:rPr lang="en-US" sz="2400" dirty="0">
                <a:solidFill>
                  <a:srgbClr val="00B050"/>
                </a:solidFill>
              </a:rPr>
              <a:t>don’t have</a:t>
            </a:r>
            <a:r>
              <a:rPr lang="en-US" sz="2400" dirty="0"/>
              <a:t> enough food, we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hungry.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F16CD2-13A7-4ACC-91D6-CD4BB7E5C8B3}"/>
              </a:ext>
            </a:extLst>
          </p:cNvPr>
          <p:cNvSpPr txBox="1"/>
          <p:nvPr/>
        </p:nvSpPr>
        <p:spPr>
          <a:xfrm>
            <a:off x="953533" y="5402196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</a:t>
            </a:r>
            <a:r>
              <a:rPr lang="en-US" sz="2400" dirty="0">
                <a:solidFill>
                  <a:srgbClr val="00B050"/>
                </a:solidFill>
              </a:rPr>
              <a:t>are</a:t>
            </a:r>
            <a:r>
              <a:rPr lang="en-US" sz="2400" dirty="0"/>
              <a:t> hungry, we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tired.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9" grpId="0"/>
      <p:bldP spid="28" grpId="0"/>
      <p:bldP spid="30" grpId="0"/>
      <p:bldP spid="17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6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047" y="44289"/>
            <a:ext cx="7853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7403" y="13850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2233" y="1343782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walk or cycle. We are healthy.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7403" y="24362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2233" y="2415745"/>
            <a:ext cx="662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use the car all the time. We make the air dirty.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807403" y="34810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2233" y="3483242"/>
            <a:ext cx="592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 reuse paper. You save trees.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07403" y="4547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2233" y="4549264"/>
            <a:ext cx="570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 make noise. Your sister doesn’t sleep.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807403" y="56020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2233" y="5612891"/>
            <a:ext cx="647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see a used bottle on the road. I put it in the bin.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EED03-376F-43FC-BBF3-41C79CF724E6}"/>
              </a:ext>
            </a:extLst>
          </p:cNvPr>
          <p:cNvSpPr txBox="1"/>
          <p:nvPr/>
        </p:nvSpPr>
        <p:spPr>
          <a:xfrm>
            <a:off x="1280839" y="185701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If we walk or cycle, we will be healthy.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67F28-C694-4B53-A426-35C5617E388C}"/>
              </a:ext>
            </a:extLst>
          </p:cNvPr>
          <p:cNvSpPr txBox="1"/>
          <p:nvPr/>
        </p:nvSpPr>
        <p:spPr>
          <a:xfrm>
            <a:off x="1280839" y="2947114"/>
            <a:ext cx="7055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we use the car all the time, we will make the air dirty.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469A70-2D10-418E-ACDE-603B59F6C246}"/>
              </a:ext>
            </a:extLst>
          </p:cNvPr>
          <p:cNvSpPr txBox="1"/>
          <p:nvPr/>
        </p:nvSpPr>
        <p:spPr>
          <a:xfrm>
            <a:off x="1280839" y="401888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you reuse paper, you will save trees.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6463E1-6259-401F-B010-5F471C7B0979}"/>
              </a:ext>
            </a:extLst>
          </p:cNvPr>
          <p:cNvSpPr txBox="1"/>
          <p:nvPr/>
        </p:nvSpPr>
        <p:spPr>
          <a:xfrm>
            <a:off x="1280839" y="5099603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you make noise, your sister will not </a:t>
            </a:r>
            <a:r>
              <a:rPr lang="en-US" sz="2400" dirty="0">
                <a:solidFill>
                  <a:srgbClr val="7030A0"/>
                </a:solidFill>
              </a:rPr>
              <a:t>/</a:t>
            </a:r>
            <a:r>
              <a:rPr lang="en-US" sz="2400" dirty="0">
                <a:solidFill>
                  <a:srgbClr val="00B050"/>
                </a:solidFill>
              </a:rPr>
              <a:t> won’t sleep. 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17F374-F161-4BFE-A8CF-E39B1C806B40}"/>
              </a:ext>
            </a:extLst>
          </p:cNvPr>
          <p:cNvSpPr txBox="1"/>
          <p:nvPr/>
        </p:nvSpPr>
        <p:spPr>
          <a:xfrm>
            <a:off x="1280839" y="6138789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I see a used bottle on the road, I will put it in the bin.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8155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05" y="-164312"/>
            <a:ext cx="2712897" cy="2119061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5400675" y="417194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8052843" y="2859810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8572092" y="3907795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1945617"/>
            <a:ext cx="382791" cy="4159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94858" y="1884750"/>
            <a:ext cx="3918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What can you see in each picture? What did people use to make the things in the pictures? 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5772094" y="1319828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26027" y="1356742"/>
            <a:ext cx="3721566" cy="5147968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33" y="1235435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319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92" y="3321440"/>
            <a:ext cx="1921556" cy="128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357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3014967"/>
            <a:ext cx="382791" cy="3793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94858" y="2935828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Now work in pairs or in groups to complete the project.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4858" y="3689225"/>
            <a:ext cx="3784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/>
              <a:t>Choose a used object (a bottle, a sheet of paper, etc.).</a:t>
            </a:r>
          </a:p>
          <a:p>
            <a:pPr marL="285750" indent="-285750">
              <a:buFontTx/>
              <a:buChar char="-"/>
            </a:pPr>
            <a:r>
              <a:rPr lang="en-US" sz="2000"/>
              <a:t>Make something new from it and decorate it.</a:t>
            </a:r>
          </a:p>
          <a:p>
            <a:pPr marL="285750" indent="-285750">
              <a:buFontTx/>
              <a:buChar char="-"/>
            </a:pPr>
            <a:r>
              <a:rPr lang="en-US" sz="2000"/>
              <a:t>Bring it to class.</a:t>
            </a:r>
          </a:p>
          <a:p>
            <a:pPr marL="285750" indent="-285750">
              <a:buFontTx/>
              <a:buChar char="-"/>
            </a:pPr>
            <a:r>
              <a:rPr lang="en-US" sz="2000"/>
              <a:t>Do a “show and tell” about it.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17" y="5875963"/>
            <a:ext cx="358490" cy="37937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897977" y="5796824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Listen to other presentations and decide which is the best.</a:t>
            </a:r>
          </a:p>
        </p:txBody>
      </p:sp>
    </p:spTree>
    <p:extLst>
      <p:ext uri="{BB962C8B-B14F-4D97-AF65-F5344CB8AC3E}">
        <p14:creationId xmlns:p14="http://schemas.microsoft.com/office/powerpoint/2010/main" val="299059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"/>
          <a:stretch/>
        </p:blipFill>
        <p:spPr>
          <a:xfrm>
            <a:off x="262891" y="2139526"/>
            <a:ext cx="8618220" cy="3803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24" y="1436732"/>
            <a:ext cx="6305169" cy="1302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951" y="2715255"/>
            <a:ext cx="1672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Answers: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69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Q1: </a:t>
            </a:r>
            <a:r>
              <a:rPr lang="pt-BR" sz="2200" spc="-100"/>
              <a:t>A (0) B (2) C (2)  </a:t>
            </a:r>
            <a:endParaRPr lang="en-US" sz="2200" spc="-100"/>
          </a:p>
        </p:txBody>
      </p:sp>
      <p:sp>
        <p:nvSpPr>
          <p:cNvPr id="13" name="TextBox 12"/>
          <p:cNvSpPr txBox="1"/>
          <p:nvPr/>
        </p:nvSpPr>
        <p:spPr>
          <a:xfrm>
            <a:off x="53769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Q2: </a:t>
            </a:r>
            <a:r>
              <a:rPr lang="pt-BR" sz="2200" spc="-100"/>
              <a:t>A (1) B (0) C (2) 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53769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Q3: </a:t>
            </a:r>
            <a:r>
              <a:rPr lang="pt-BR" sz="2200" spc="-100"/>
              <a:t>A (0) B (2) C (0)</a:t>
            </a:r>
            <a:endParaRPr lang="en-US" sz="2200" spc="-100"/>
          </a:p>
        </p:txBody>
      </p:sp>
      <p:sp>
        <p:nvSpPr>
          <p:cNvPr id="15" name="TextBox 14"/>
          <p:cNvSpPr txBox="1"/>
          <p:nvPr/>
        </p:nvSpPr>
        <p:spPr>
          <a:xfrm>
            <a:off x="277263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Q4: </a:t>
            </a:r>
            <a:r>
              <a:rPr lang="pt-BR" sz="2200" spc="-100"/>
              <a:t>A (1) B (0) C (2)  </a:t>
            </a:r>
            <a:endParaRPr lang="en-US" sz="2200" spc="-100"/>
          </a:p>
        </p:txBody>
      </p:sp>
      <p:sp>
        <p:nvSpPr>
          <p:cNvPr id="16" name="TextBox 15"/>
          <p:cNvSpPr txBox="1"/>
          <p:nvPr/>
        </p:nvSpPr>
        <p:spPr>
          <a:xfrm>
            <a:off x="277263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Q5: </a:t>
            </a:r>
            <a:r>
              <a:rPr lang="pt-BR" sz="2200" spc="-100"/>
              <a:t>A (0) B (2) C (0) </a:t>
            </a:r>
            <a:endParaRPr lang="en-US" sz="2200" spc="-100"/>
          </a:p>
        </p:txBody>
      </p:sp>
      <p:sp>
        <p:nvSpPr>
          <p:cNvPr id="17" name="TextBox 16"/>
          <p:cNvSpPr txBox="1"/>
          <p:nvPr/>
        </p:nvSpPr>
        <p:spPr>
          <a:xfrm>
            <a:off x="277263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Q6: </a:t>
            </a:r>
            <a:r>
              <a:rPr lang="pt-BR" sz="2200" spc="-100"/>
              <a:t>A (2) B (0) C (2)</a:t>
            </a:r>
            <a:endParaRPr lang="en-US" sz="2200" spc="-100"/>
          </a:p>
        </p:txBody>
      </p:sp>
      <p:sp>
        <p:nvSpPr>
          <p:cNvPr id="18" name="TextBox 17"/>
          <p:cNvSpPr txBox="1"/>
          <p:nvPr/>
        </p:nvSpPr>
        <p:spPr>
          <a:xfrm>
            <a:off x="5038239" y="3479163"/>
            <a:ext cx="3498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 9 - 12 points: </a:t>
            </a:r>
            <a:r>
              <a:rPr lang="pt-BR" sz="2200"/>
              <a:t>You’re green!</a:t>
            </a:r>
            <a:endParaRPr lang="en-US" sz="2200"/>
          </a:p>
        </p:txBody>
      </p:sp>
      <p:sp>
        <p:nvSpPr>
          <p:cNvPr id="19" name="TextBox 18"/>
          <p:cNvSpPr txBox="1"/>
          <p:nvPr/>
        </p:nvSpPr>
        <p:spPr>
          <a:xfrm>
            <a:off x="5038239" y="4169452"/>
            <a:ext cx="3703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5 – 8 points: </a:t>
            </a:r>
            <a:r>
              <a:rPr lang="pt-BR" sz="2200"/>
              <a:t>Try to be greener!</a:t>
            </a:r>
            <a:endParaRPr lang="en-US" sz="2200"/>
          </a:p>
        </p:txBody>
      </p:sp>
      <p:sp>
        <p:nvSpPr>
          <p:cNvPr id="20" name="TextBox 19"/>
          <p:cNvSpPr txBox="1"/>
          <p:nvPr/>
        </p:nvSpPr>
        <p:spPr>
          <a:xfrm>
            <a:off x="5038239" y="4861226"/>
            <a:ext cx="3757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1 – 4 points: </a:t>
            </a:r>
            <a:r>
              <a:rPr lang="pt-BR" sz="2200" spc="-100"/>
              <a:t>You aren’t green at all!</a:t>
            </a:r>
            <a:endParaRPr lang="en-US" sz="2200" spc="-100"/>
          </a:p>
        </p:txBody>
      </p:sp>
    </p:spTree>
    <p:extLst>
      <p:ext uri="{BB962C8B-B14F-4D97-AF65-F5344CB8AC3E}">
        <p14:creationId xmlns:p14="http://schemas.microsoft.com/office/powerpoint/2010/main" val="933831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84094"/>
              </p:ext>
            </p:extLst>
          </p:nvPr>
        </p:nvGraphicFramePr>
        <p:xfrm>
          <a:off x="0" y="863471"/>
          <a:ext cx="9144000" cy="5126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2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/>
                        <a:t>Now</a:t>
                      </a:r>
                      <a:r>
                        <a:rPr lang="en-US" sz="3000" baseline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for things that can be reduced, reused and recycled.</a:t>
                      </a:r>
                      <a:endParaRPr lang="en-US" sz="2400" spc="-8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say sentences with correct rhythm.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articles correctly.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first conditional to talk about possibilities.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give warnings.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ways to go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tips for going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3983D2-03F9-47AE-9350-1022208AA982}"/>
              </a:ext>
            </a:extLst>
          </p:cNvPr>
          <p:cNvSpPr/>
          <p:nvPr/>
        </p:nvSpPr>
        <p:spPr>
          <a:xfrm>
            <a:off x="7042276" y="173608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31E8B-54C7-40F3-99F4-9BBE24669395}"/>
              </a:ext>
            </a:extLst>
          </p:cNvPr>
          <p:cNvSpPr txBox="1"/>
          <p:nvPr/>
        </p:nvSpPr>
        <p:spPr>
          <a:xfrm>
            <a:off x="7020742" y="167257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76ABF-A109-4469-ACD6-A48C695320C2}"/>
              </a:ext>
            </a:extLst>
          </p:cNvPr>
          <p:cNvSpPr/>
          <p:nvPr/>
        </p:nvSpPr>
        <p:spPr>
          <a:xfrm>
            <a:off x="7576714" y="172929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07842E-CEEF-48BF-82D6-A72E0606E032}"/>
              </a:ext>
            </a:extLst>
          </p:cNvPr>
          <p:cNvSpPr/>
          <p:nvPr/>
        </p:nvSpPr>
        <p:spPr>
          <a:xfrm>
            <a:off x="8256390" y="1542473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929C7-C974-4764-92E2-7637F5920C01}"/>
              </a:ext>
            </a:extLst>
          </p:cNvPr>
          <p:cNvSpPr txBox="1"/>
          <p:nvPr/>
        </p:nvSpPr>
        <p:spPr>
          <a:xfrm>
            <a:off x="7592385" y="1688715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57F20-F56F-4D1B-BE94-5BC4082F0F82}"/>
              </a:ext>
            </a:extLst>
          </p:cNvPr>
          <p:cNvSpPr txBox="1"/>
          <p:nvPr/>
        </p:nvSpPr>
        <p:spPr>
          <a:xfrm>
            <a:off x="8360733" y="167065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42CB1-ED3F-4670-BDC8-4C8EE519C384}"/>
              </a:ext>
            </a:extLst>
          </p:cNvPr>
          <p:cNvSpPr/>
          <p:nvPr/>
        </p:nvSpPr>
        <p:spPr>
          <a:xfrm>
            <a:off x="7057947" y="239755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287C6-CB15-4ED0-AC9F-442FA5744505}"/>
              </a:ext>
            </a:extLst>
          </p:cNvPr>
          <p:cNvSpPr txBox="1"/>
          <p:nvPr/>
        </p:nvSpPr>
        <p:spPr>
          <a:xfrm>
            <a:off x="7036413" y="23340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89E14-25A5-43DF-B6F8-DBEF3F45BB08}"/>
              </a:ext>
            </a:extLst>
          </p:cNvPr>
          <p:cNvSpPr/>
          <p:nvPr/>
        </p:nvSpPr>
        <p:spPr>
          <a:xfrm>
            <a:off x="7592385" y="239076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E4627-58D5-466A-A865-E39FFFD54462}"/>
              </a:ext>
            </a:extLst>
          </p:cNvPr>
          <p:cNvSpPr/>
          <p:nvPr/>
        </p:nvSpPr>
        <p:spPr>
          <a:xfrm>
            <a:off x="8272061" y="239076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54BB9-CB07-44C3-8729-13E88D8BA0EE}"/>
              </a:ext>
            </a:extLst>
          </p:cNvPr>
          <p:cNvSpPr txBox="1"/>
          <p:nvPr/>
        </p:nvSpPr>
        <p:spPr>
          <a:xfrm>
            <a:off x="7608056" y="23501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3A50A-B8CA-4A1A-A46C-BD483EC6A8D4}"/>
              </a:ext>
            </a:extLst>
          </p:cNvPr>
          <p:cNvSpPr txBox="1"/>
          <p:nvPr/>
        </p:nvSpPr>
        <p:spPr>
          <a:xfrm>
            <a:off x="8376404" y="233212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BC74FF-F125-4493-9A2D-DBA15E9F2CF4}"/>
              </a:ext>
            </a:extLst>
          </p:cNvPr>
          <p:cNvSpPr/>
          <p:nvPr/>
        </p:nvSpPr>
        <p:spPr>
          <a:xfrm>
            <a:off x="7042276" y="28311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ECC21-AD53-4602-9B7D-467A78158D61}"/>
              </a:ext>
            </a:extLst>
          </p:cNvPr>
          <p:cNvSpPr txBox="1"/>
          <p:nvPr/>
        </p:nvSpPr>
        <p:spPr>
          <a:xfrm>
            <a:off x="7020742" y="27676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F949B7-C40B-4C03-BE0E-566E1A88EE67}"/>
              </a:ext>
            </a:extLst>
          </p:cNvPr>
          <p:cNvSpPr/>
          <p:nvPr/>
        </p:nvSpPr>
        <p:spPr>
          <a:xfrm>
            <a:off x="7576714" y="28243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AADCD8-7B69-41A8-A640-E493F46BB166}"/>
              </a:ext>
            </a:extLst>
          </p:cNvPr>
          <p:cNvSpPr/>
          <p:nvPr/>
        </p:nvSpPr>
        <p:spPr>
          <a:xfrm>
            <a:off x="8256390" y="28243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8287E-6BA5-4496-ACA8-BC6E34D73217}"/>
              </a:ext>
            </a:extLst>
          </p:cNvPr>
          <p:cNvSpPr txBox="1"/>
          <p:nvPr/>
        </p:nvSpPr>
        <p:spPr>
          <a:xfrm>
            <a:off x="7592385" y="27837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CEEF68-350D-4A45-8B42-5A5FF9340C20}"/>
              </a:ext>
            </a:extLst>
          </p:cNvPr>
          <p:cNvSpPr txBox="1"/>
          <p:nvPr/>
        </p:nvSpPr>
        <p:spPr>
          <a:xfrm>
            <a:off x="8360733" y="27656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2010F-64E3-4782-8371-E7F132598C97}"/>
              </a:ext>
            </a:extLst>
          </p:cNvPr>
          <p:cNvSpPr/>
          <p:nvPr/>
        </p:nvSpPr>
        <p:spPr>
          <a:xfrm>
            <a:off x="7081284" y="330270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7AE18-FBD3-4D8D-957A-52C8FAE2BD52}"/>
              </a:ext>
            </a:extLst>
          </p:cNvPr>
          <p:cNvSpPr txBox="1"/>
          <p:nvPr/>
        </p:nvSpPr>
        <p:spPr>
          <a:xfrm>
            <a:off x="7059750" y="32391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4485C5-4561-4E47-B8D3-4892BA413153}"/>
              </a:ext>
            </a:extLst>
          </p:cNvPr>
          <p:cNvSpPr/>
          <p:nvPr/>
        </p:nvSpPr>
        <p:spPr>
          <a:xfrm>
            <a:off x="7615722" y="329591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D8694F-A681-4AF4-BD65-8C81F1C66689}"/>
              </a:ext>
            </a:extLst>
          </p:cNvPr>
          <p:cNvSpPr/>
          <p:nvPr/>
        </p:nvSpPr>
        <p:spPr>
          <a:xfrm>
            <a:off x="8295398" y="3295913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A4B2F5-F5B7-4E6A-8C1E-AAB9B56DDB47}"/>
              </a:ext>
            </a:extLst>
          </p:cNvPr>
          <p:cNvSpPr txBox="1"/>
          <p:nvPr/>
        </p:nvSpPr>
        <p:spPr>
          <a:xfrm>
            <a:off x="7631393" y="325533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B52CA-FC38-4912-825C-63C257A58364}"/>
              </a:ext>
            </a:extLst>
          </p:cNvPr>
          <p:cNvSpPr txBox="1"/>
          <p:nvPr/>
        </p:nvSpPr>
        <p:spPr>
          <a:xfrm>
            <a:off x="8399741" y="32372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4DF40D-6947-4FD7-8B4B-A033A5D6DFB1}"/>
              </a:ext>
            </a:extLst>
          </p:cNvPr>
          <p:cNvSpPr/>
          <p:nvPr/>
        </p:nvSpPr>
        <p:spPr>
          <a:xfrm>
            <a:off x="7065613" y="3736270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407E29-6F20-438D-A628-6034BC3B0DC3}"/>
              </a:ext>
            </a:extLst>
          </p:cNvPr>
          <p:cNvSpPr txBox="1"/>
          <p:nvPr/>
        </p:nvSpPr>
        <p:spPr>
          <a:xfrm>
            <a:off x="7044079" y="367275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4E902-3A5A-4149-BA2F-0E69576FA0C7}"/>
              </a:ext>
            </a:extLst>
          </p:cNvPr>
          <p:cNvSpPr/>
          <p:nvPr/>
        </p:nvSpPr>
        <p:spPr>
          <a:xfrm>
            <a:off x="7600051" y="3729479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0D8817-81AE-4D1C-AB4D-3755579705F9}"/>
              </a:ext>
            </a:extLst>
          </p:cNvPr>
          <p:cNvSpPr/>
          <p:nvPr/>
        </p:nvSpPr>
        <p:spPr>
          <a:xfrm>
            <a:off x="8279727" y="3729479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2A030C-5E32-4B91-B413-E9A424A796C9}"/>
              </a:ext>
            </a:extLst>
          </p:cNvPr>
          <p:cNvSpPr txBox="1"/>
          <p:nvPr/>
        </p:nvSpPr>
        <p:spPr>
          <a:xfrm>
            <a:off x="7615722" y="368890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9F3DA-FE1B-4AEE-8E9C-D656254A3B6F}"/>
              </a:ext>
            </a:extLst>
          </p:cNvPr>
          <p:cNvSpPr txBox="1"/>
          <p:nvPr/>
        </p:nvSpPr>
        <p:spPr>
          <a:xfrm>
            <a:off x="8384070" y="36708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91BCFF-C3C2-4171-9444-6EC1A61F9D2D}"/>
              </a:ext>
            </a:extLst>
          </p:cNvPr>
          <p:cNvSpPr/>
          <p:nvPr/>
        </p:nvSpPr>
        <p:spPr>
          <a:xfrm>
            <a:off x="7057947" y="42275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274D08-8194-4837-8869-461E82BEAE07}"/>
              </a:ext>
            </a:extLst>
          </p:cNvPr>
          <p:cNvSpPr txBox="1"/>
          <p:nvPr/>
        </p:nvSpPr>
        <p:spPr>
          <a:xfrm>
            <a:off x="7036413" y="41640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04D4C2-0A69-43C8-968E-2FE61DAFD01A}"/>
              </a:ext>
            </a:extLst>
          </p:cNvPr>
          <p:cNvSpPr/>
          <p:nvPr/>
        </p:nvSpPr>
        <p:spPr>
          <a:xfrm>
            <a:off x="7592385" y="42207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FF413-7F87-4CC8-A0C0-02DB48A8A30D}"/>
              </a:ext>
            </a:extLst>
          </p:cNvPr>
          <p:cNvSpPr/>
          <p:nvPr/>
        </p:nvSpPr>
        <p:spPr>
          <a:xfrm>
            <a:off x="8272061" y="42207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2BE4F-5FE1-4747-A059-828C1D5492E2}"/>
              </a:ext>
            </a:extLst>
          </p:cNvPr>
          <p:cNvSpPr txBox="1"/>
          <p:nvPr/>
        </p:nvSpPr>
        <p:spPr>
          <a:xfrm>
            <a:off x="7608056" y="41801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F6F20-B309-4F60-B7FB-0DCCF6D9ECDA}"/>
              </a:ext>
            </a:extLst>
          </p:cNvPr>
          <p:cNvSpPr txBox="1"/>
          <p:nvPr/>
        </p:nvSpPr>
        <p:spPr>
          <a:xfrm>
            <a:off x="8376404" y="41621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B40976-51C7-41D3-9B38-CD42B973AF77}"/>
              </a:ext>
            </a:extLst>
          </p:cNvPr>
          <p:cNvSpPr/>
          <p:nvPr/>
        </p:nvSpPr>
        <p:spPr>
          <a:xfrm>
            <a:off x="7042276" y="466111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8EE929-7275-4CBE-8F81-04D373743A06}"/>
              </a:ext>
            </a:extLst>
          </p:cNvPr>
          <p:cNvSpPr txBox="1"/>
          <p:nvPr/>
        </p:nvSpPr>
        <p:spPr>
          <a:xfrm>
            <a:off x="7020742" y="45976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50AB3A-6C3C-40D1-BDD9-1CEBB226A0D7}"/>
              </a:ext>
            </a:extLst>
          </p:cNvPr>
          <p:cNvSpPr/>
          <p:nvPr/>
        </p:nvSpPr>
        <p:spPr>
          <a:xfrm>
            <a:off x="7576714" y="465432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039C52-E104-40A8-B123-AD3BD5C3B3F1}"/>
              </a:ext>
            </a:extLst>
          </p:cNvPr>
          <p:cNvSpPr/>
          <p:nvPr/>
        </p:nvSpPr>
        <p:spPr>
          <a:xfrm>
            <a:off x="8256390" y="465432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191CE-98AC-425E-B415-EDE1BE64E378}"/>
              </a:ext>
            </a:extLst>
          </p:cNvPr>
          <p:cNvSpPr txBox="1"/>
          <p:nvPr/>
        </p:nvSpPr>
        <p:spPr>
          <a:xfrm>
            <a:off x="7592385" y="461374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C3EE88-A798-409F-974C-E7027E8CE124}"/>
              </a:ext>
            </a:extLst>
          </p:cNvPr>
          <p:cNvSpPr txBox="1"/>
          <p:nvPr/>
        </p:nvSpPr>
        <p:spPr>
          <a:xfrm>
            <a:off x="8360733" y="45956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E22E314-AF17-4809-B7E9-75E95A027C42}"/>
              </a:ext>
            </a:extLst>
          </p:cNvPr>
          <p:cNvSpPr/>
          <p:nvPr/>
        </p:nvSpPr>
        <p:spPr>
          <a:xfrm>
            <a:off x="7081284" y="513270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878425-FD30-418E-9FA0-ED7E7AEA6826}"/>
              </a:ext>
            </a:extLst>
          </p:cNvPr>
          <p:cNvSpPr txBox="1"/>
          <p:nvPr/>
        </p:nvSpPr>
        <p:spPr>
          <a:xfrm>
            <a:off x="7059750" y="50691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3D1626-3A5D-4FA6-9CEB-8007321C5257}"/>
              </a:ext>
            </a:extLst>
          </p:cNvPr>
          <p:cNvSpPr/>
          <p:nvPr/>
        </p:nvSpPr>
        <p:spPr>
          <a:xfrm>
            <a:off x="7615722" y="512591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C78E1D-ADA4-4304-80D2-EF0E3BCC0034}"/>
              </a:ext>
            </a:extLst>
          </p:cNvPr>
          <p:cNvSpPr/>
          <p:nvPr/>
        </p:nvSpPr>
        <p:spPr>
          <a:xfrm>
            <a:off x="8295398" y="512591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395764-060E-47DD-AB45-B414C3D4F6FE}"/>
              </a:ext>
            </a:extLst>
          </p:cNvPr>
          <p:cNvSpPr txBox="1"/>
          <p:nvPr/>
        </p:nvSpPr>
        <p:spPr>
          <a:xfrm>
            <a:off x="7631393" y="508533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3C5938-06C0-48F2-A3A1-0BA390239A80}"/>
              </a:ext>
            </a:extLst>
          </p:cNvPr>
          <p:cNvSpPr txBox="1"/>
          <p:nvPr/>
        </p:nvSpPr>
        <p:spPr>
          <a:xfrm>
            <a:off x="8399741" y="506727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CA5B1-3806-4FD6-A387-925B14B6332B}"/>
              </a:ext>
            </a:extLst>
          </p:cNvPr>
          <p:cNvSpPr/>
          <p:nvPr/>
        </p:nvSpPr>
        <p:spPr>
          <a:xfrm>
            <a:off x="7065613" y="556627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AE8E9B-AE9F-4D61-841A-A1FF2607F616}"/>
              </a:ext>
            </a:extLst>
          </p:cNvPr>
          <p:cNvSpPr/>
          <p:nvPr/>
        </p:nvSpPr>
        <p:spPr>
          <a:xfrm>
            <a:off x="7600051" y="555948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262211-EEDC-45A0-9C64-FF1CEE70CCDF}"/>
              </a:ext>
            </a:extLst>
          </p:cNvPr>
          <p:cNvSpPr/>
          <p:nvPr/>
        </p:nvSpPr>
        <p:spPr>
          <a:xfrm>
            <a:off x="8279727" y="555948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C406D6-638D-4FFD-BB0C-69D1DAFDADB6}"/>
              </a:ext>
            </a:extLst>
          </p:cNvPr>
          <p:cNvSpPr/>
          <p:nvPr/>
        </p:nvSpPr>
        <p:spPr>
          <a:xfrm>
            <a:off x="7057947" y="55653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7B393B-56CE-44FD-9BAA-36BB4BC0F954}"/>
              </a:ext>
            </a:extLst>
          </p:cNvPr>
          <p:cNvSpPr txBox="1"/>
          <p:nvPr/>
        </p:nvSpPr>
        <p:spPr>
          <a:xfrm>
            <a:off x="7036413" y="55018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082583-5AED-4797-A7A3-9C00EDB96AFC}"/>
              </a:ext>
            </a:extLst>
          </p:cNvPr>
          <p:cNvSpPr/>
          <p:nvPr/>
        </p:nvSpPr>
        <p:spPr>
          <a:xfrm>
            <a:off x="7592385" y="55585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25C786-00C9-4EC2-B039-8CE992BC1AB8}"/>
              </a:ext>
            </a:extLst>
          </p:cNvPr>
          <p:cNvSpPr/>
          <p:nvPr/>
        </p:nvSpPr>
        <p:spPr>
          <a:xfrm>
            <a:off x="8272061" y="55585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A004A2-9BA5-4C7A-96E8-FF27D56C41AF}"/>
              </a:ext>
            </a:extLst>
          </p:cNvPr>
          <p:cNvSpPr txBox="1"/>
          <p:nvPr/>
        </p:nvSpPr>
        <p:spPr>
          <a:xfrm>
            <a:off x="7608056" y="55179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FC6F44-D1AE-493E-BFBF-9455853AAA54}"/>
              </a:ext>
            </a:extLst>
          </p:cNvPr>
          <p:cNvSpPr txBox="1"/>
          <p:nvPr/>
        </p:nvSpPr>
        <p:spPr>
          <a:xfrm>
            <a:off x="8376404" y="54999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6" grpId="0"/>
      <p:bldP spid="56" grpId="1"/>
      <p:bldP spid="56" grpId="2"/>
      <p:bldP spid="56" grpId="3"/>
      <p:bldP spid="56" grpId="4"/>
      <p:bldP spid="59" grpId="0"/>
      <p:bldP spid="59" grpId="1"/>
      <p:bldP spid="59" grpId="2"/>
      <p:bldP spid="59" grpId="3"/>
      <p:bldP spid="59" grpId="4"/>
      <p:bldP spid="60" grpId="0"/>
      <p:bldP spid="60" grpId="1"/>
      <p:bldP spid="60" grpId="2"/>
      <p:bldP spid="60" grpId="3"/>
      <p:bldP spid="60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4" y="3632988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4" y="5084063"/>
            <a:ext cx="375944" cy="372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678" y="3658507"/>
            <a:ext cx="376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100" y="5093022"/>
            <a:ext cx="402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100" y="449048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6" y="4973620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81619" y="4938868"/>
            <a:ext cx="4162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6" y="3842163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04181" y="3835603"/>
            <a:ext cx="42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correct form of each verb in brackets.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3666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7651" y="145893"/>
            <a:ext cx="8306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57">
            <a:off x="503122" y="1373797"/>
            <a:ext cx="3447972" cy="230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85">
            <a:off x="5165345" y="1294941"/>
            <a:ext cx="3447972" cy="229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68" y="4358093"/>
            <a:ext cx="3447972" cy="2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plastic bags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Reduce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877811" y="1151567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electricity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4026991" y="1129208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water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6993824" y="1086139"/>
            <a:ext cx="65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gas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3943768" y="4834733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rubbish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7143351" y="4752033"/>
            <a:ext cx="10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5552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plastic bottles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Reuse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1071774" y="1151567"/>
            <a:ext cx="1199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bottles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3703716" y="1129208"/>
            <a:ext cx="1661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envelopes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6966116" y="1086139"/>
            <a:ext cx="8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cans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3918024" y="4632845"/>
            <a:ext cx="1227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light bulbs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7014349" y="4565257"/>
            <a:ext cx="1329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bags</a:t>
            </a:r>
          </a:p>
        </p:txBody>
      </p:sp>
    </p:spTree>
    <p:extLst>
      <p:ext uri="{BB962C8B-B14F-4D97-AF65-F5344CB8AC3E}">
        <p14:creationId xmlns:p14="http://schemas.microsoft.com/office/powerpoint/2010/main" val="4447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AFFC5E46-3EFF-41F2-805C-2B86086C6085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2340AF-073C-48AE-A286-63C245D3F436}"/>
                </a:ext>
              </a:extLst>
            </p:cNvPr>
            <p:cNvCxnSpPr>
              <a:cxnSpLocks/>
              <a:stCxn id="88" idx="1"/>
              <a:endCxn id="80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589F08A-5346-4F25-B3B2-396C6312105C}"/>
                </a:ext>
              </a:extLst>
            </p:cNvPr>
            <p:cNvCxnSpPr>
              <a:cxnSpLocks/>
              <a:stCxn id="79" idx="2"/>
              <a:endCxn id="88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CE2F0E6-F590-4E46-BE66-627FF3716259}"/>
                </a:ext>
              </a:extLst>
            </p:cNvPr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EC02C7-045B-4D5E-BC6F-A5CBD1908C8C}"/>
                </a:ext>
              </a:extLst>
            </p:cNvPr>
            <p:cNvCxnSpPr>
              <a:cxnSpLocks/>
              <a:stCxn id="78" idx="2"/>
              <a:endCxn id="88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8" name="Rounded Rectangle 50">
              <a:extLst>
                <a:ext uri="{FF2B5EF4-FFF2-40B4-BE49-F238E27FC236}">
                  <a16:creationId xmlns:a16="http://schemas.microsoft.com/office/drawing/2014/main" id="{F6A09317-C290-4E84-A080-021EEAB6227A}"/>
                </a:ext>
              </a:extLst>
            </p:cNvPr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51">
              <a:extLst>
                <a:ext uri="{FF2B5EF4-FFF2-40B4-BE49-F238E27FC236}">
                  <a16:creationId xmlns:a16="http://schemas.microsoft.com/office/drawing/2014/main" id="{A0D18C0D-849F-43B4-83EA-46B1788ACDCD}"/>
                </a:ext>
              </a:extLst>
            </p:cNvPr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52">
              <a:extLst>
                <a:ext uri="{FF2B5EF4-FFF2-40B4-BE49-F238E27FC236}">
                  <a16:creationId xmlns:a16="http://schemas.microsoft.com/office/drawing/2014/main" id="{3C6045F1-B848-4840-AE55-830B85E2E279}"/>
                </a:ext>
              </a:extLst>
            </p:cNvPr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53">
              <a:extLst>
                <a:ext uri="{FF2B5EF4-FFF2-40B4-BE49-F238E27FC236}">
                  <a16:creationId xmlns:a16="http://schemas.microsoft.com/office/drawing/2014/main" id="{6999597D-5190-4103-820E-CFFA9C7CCB38}"/>
                </a:ext>
              </a:extLst>
            </p:cNvPr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51">
              <a:extLst>
                <a:ext uri="{FF2B5EF4-FFF2-40B4-BE49-F238E27FC236}">
                  <a16:creationId xmlns:a16="http://schemas.microsoft.com/office/drawing/2014/main" id="{99E00EB3-DEF8-4461-B2FC-DA684AEFE6A2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621E4C-ABD0-4E09-96BA-34669D47B02A}"/>
                </a:ext>
              </a:extLst>
            </p:cNvPr>
            <p:cNvCxnSpPr>
              <a:cxnSpLocks/>
              <a:stCxn id="82" idx="2"/>
              <a:endCxn id="88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10E522-C1EF-4400-9189-403E0BB321E0}"/>
                </a:ext>
              </a:extLst>
            </p:cNvPr>
            <p:cNvSpPr txBox="1"/>
            <p:nvPr/>
          </p:nvSpPr>
          <p:spPr>
            <a:xfrm>
              <a:off x="534108" y="4446050"/>
              <a:ext cx="1643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glass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CAED2CF-D1CB-448D-B531-93B028200906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88" name="Rounded Rectangle 42">
                <a:extLst>
                  <a:ext uri="{FF2B5EF4-FFF2-40B4-BE49-F238E27FC236}">
                    <a16:creationId xmlns:a16="http://schemas.microsoft.com/office/drawing/2014/main" id="{4CC5F4F1-F0F1-445F-B4FC-5EF0CFBA24B2}"/>
                  </a:ext>
                </a:extLst>
              </p:cNvPr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1EC30B-E4AC-4E12-825A-4FFF86E14AC4}"/>
                  </a:ext>
                </a:extLst>
              </p:cNvPr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Recycle</a:t>
                </a:r>
              </a:p>
            </p:txBody>
          </p:sp>
        </p:grpSp>
        <p:sp>
          <p:nvSpPr>
            <p:cNvPr id="86" name="Rounded Rectangle 51">
              <a:extLst>
                <a:ext uri="{FF2B5EF4-FFF2-40B4-BE49-F238E27FC236}">
                  <a16:creationId xmlns:a16="http://schemas.microsoft.com/office/drawing/2014/main" id="{9372633C-CA68-4FAF-B400-5DCF51841A6C}"/>
                </a:ext>
              </a:extLst>
            </p:cNvPr>
            <p:cNvSpPr/>
            <p:nvPr/>
          </p:nvSpPr>
          <p:spPr>
            <a:xfrm>
              <a:off x="3213819" y="4250294"/>
              <a:ext cx="197101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1360172-9031-4C8F-80E5-05E45386782E}"/>
                </a:ext>
              </a:extLst>
            </p:cNvPr>
            <p:cNvCxnSpPr>
              <a:cxnSpLocks/>
              <a:stCxn id="88" idx="2"/>
              <a:endCxn id="86" idx="0"/>
            </p:cNvCxnSpPr>
            <p:nvPr/>
          </p:nvCxnSpPr>
          <p:spPr>
            <a:xfrm flipH="1">
              <a:off x="4199326" y="3331814"/>
              <a:ext cx="19706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CABA41C5-37AB-4015-B6D8-4DE084807628}"/>
              </a:ext>
            </a:extLst>
          </p:cNvPr>
          <p:cNvSpPr txBox="1"/>
          <p:nvPr/>
        </p:nvSpPr>
        <p:spPr>
          <a:xfrm>
            <a:off x="1081639" y="960010"/>
            <a:ext cx="1200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</a:t>
            </a:r>
          </a:p>
          <a:p>
            <a:pPr algn="ctr"/>
            <a:r>
              <a:rPr lang="en-US" sz="2800" dirty="0">
                <a:solidFill>
                  <a:srgbClr val="007E39"/>
                </a:solidFill>
              </a:rPr>
              <a:t>boxes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4627CD-A983-4366-8485-464F8A802206}"/>
              </a:ext>
            </a:extLst>
          </p:cNvPr>
          <p:cNvSpPr txBox="1"/>
          <p:nvPr/>
        </p:nvSpPr>
        <p:spPr>
          <a:xfrm>
            <a:off x="4008514" y="1129208"/>
            <a:ext cx="1053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books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373913-FA21-4CCB-B39D-C451879E6BB0}"/>
              </a:ext>
            </a:extLst>
          </p:cNvPr>
          <p:cNvSpPr txBox="1"/>
          <p:nvPr/>
        </p:nvSpPr>
        <p:spPr>
          <a:xfrm>
            <a:off x="6730585" y="936124"/>
            <a:ext cx="1200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</a:t>
            </a:r>
          </a:p>
          <a:p>
            <a:pPr algn="ctr"/>
            <a:r>
              <a:rPr lang="en-US" sz="2800" dirty="0">
                <a:solidFill>
                  <a:srgbClr val="007E39"/>
                </a:solidFill>
              </a:rPr>
              <a:t>bags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40B757-93A3-415B-B2F0-EA2A558C8D67}"/>
              </a:ext>
            </a:extLst>
          </p:cNvPr>
          <p:cNvSpPr txBox="1"/>
          <p:nvPr/>
        </p:nvSpPr>
        <p:spPr>
          <a:xfrm>
            <a:off x="3546326" y="4841325"/>
            <a:ext cx="197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newspapers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FC3CF0-1A7D-4D74-9940-204E9405235D}"/>
              </a:ext>
            </a:extLst>
          </p:cNvPr>
          <p:cNvSpPr txBox="1"/>
          <p:nvPr/>
        </p:nvSpPr>
        <p:spPr>
          <a:xfrm>
            <a:off x="7014349" y="4759215"/>
            <a:ext cx="132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cans</a:t>
            </a:r>
          </a:p>
        </p:txBody>
      </p:sp>
    </p:spTree>
    <p:extLst>
      <p:ext uri="{BB962C8B-B14F-4D97-AF65-F5344CB8AC3E}">
        <p14:creationId xmlns:p14="http://schemas.microsoft.com/office/powerpoint/2010/main" val="28196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821</Words>
  <Application>Microsoft Office PowerPoint</Application>
  <PresentationFormat>On-screen Show (4:3)</PresentationFormat>
  <Paragraphs>144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160</cp:revision>
  <dcterms:created xsi:type="dcterms:W3CDTF">2020-12-09T02:04:09Z</dcterms:created>
  <dcterms:modified xsi:type="dcterms:W3CDTF">2021-07-24T18:55:37Z</dcterms:modified>
</cp:coreProperties>
</file>